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56" r:id="rId2"/>
  </p:sldIdLst>
  <p:sldSz cx="12192000" cy="6858000"/>
  <p:notesSz cx="6858000" cy="12192000"/>
  <p:defaultTextStyle>
    <a:defPPr>
      <a:defRPr/>
    </a:defPPr>
    <a:lvl1pPr marL="0" algn="l">
      <a:defRPr sz="1800">
        <a:solidFill>
          <a:schemeClr val="tx1"/>
        </a:solidFill>
        <a:latin typeface="+mn-lt"/>
        <a:ea typeface="+mn-ea"/>
      </a:defRPr>
    </a:lvl1pPr>
    <a:lvl2pPr marL="457200" algn="l">
      <a:defRPr sz="1800">
        <a:solidFill>
          <a:schemeClr val="tx1"/>
        </a:solidFill>
        <a:latin typeface="+mn-lt"/>
        <a:ea typeface="+mn-ea"/>
      </a:defRPr>
    </a:lvl2pPr>
    <a:lvl3pPr marL="914400" algn="l">
      <a:defRPr sz="1800">
        <a:solidFill>
          <a:schemeClr val="tx1"/>
        </a:solidFill>
        <a:latin typeface="+mn-lt"/>
        <a:ea typeface="+mn-ea"/>
      </a:defRPr>
    </a:lvl3pPr>
    <a:lvl4pPr marL="1371600" algn="l">
      <a:defRPr sz="1800">
        <a:solidFill>
          <a:schemeClr val="tx1"/>
        </a:solidFill>
        <a:latin typeface="+mn-lt"/>
        <a:ea typeface="+mn-ea"/>
      </a:defRPr>
    </a:lvl4pPr>
    <a:lvl5pPr marL="1828800" algn="l">
      <a:defRPr sz="1800">
        <a:solidFill>
          <a:schemeClr val="tx1"/>
        </a:solidFill>
        <a:latin typeface="+mn-lt"/>
        <a:ea typeface="+mn-ea"/>
      </a:defRPr>
    </a:lvl5pPr>
    <a:lvl6pPr marL="2286000" algn="l">
      <a:defRPr sz="1800">
        <a:solidFill>
          <a:schemeClr val="tx1"/>
        </a:solidFill>
        <a:latin typeface="+mn-lt"/>
        <a:ea typeface="+mn-ea"/>
      </a:defRPr>
    </a:lvl6pPr>
    <a:lvl7pPr marL="2743200" algn="l">
      <a:defRPr sz="1800">
        <a:solidFill>
          <a:schemeClr val="tx1"/>
        </a:solidFill>
        <a:latin typeface="+mn-lt"/>
        <a:ea typeface="+mn-ea"/>
      </a:defRPr>
    </a:lvl7pPr>
    <a:lvl8pPr marL="3200400" algn="l">
      <a:defRPr sz="1800">
        <a:solidFill>
          <a:schemeClr val="tx1"/>
        </a:solidFill>
        <a:latin typeface="+mn-lt"/>
        <a:ea typeface="+mn-ea"/>
      </a:defRPr>
    </a:lvl8pPr>
    <a:lvl9pPr marL="3657600" algn="l">
      <a:defRPr sz="1800">
        <a:solidFill>
          <a:schemeClr val="tx1"/>
        </a:solidFill>
        <a:latin typeface="+mn-lt"/>
        <a:ea typeface="+mn-ea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F8F8F8"/>
    <a:srgbClr val="A6B727"/>
    <a:srgbClr val="006600"/>
    <a:srgbClr val="996633"/>
    <a:srgbClr val="7B4900"/>
    <a:srgbClr val="5E5E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7A6822A-B3A7-8669-03F4-565D518AF536}">
  <a:tblStyle styleId="{77A6822A-B3A7-8669-03F4-565D518AF536}" styleName="淺色樣式 1">
    <a:wholeTbl>
      <a:tcTxStyle>
        <a:fontRef idx="minor"/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solidFill>
                <a:schemeClr val="tx1"/>
              </a:solidFill>
            </a:ln>
          </a:top>
          <a:bottom>
            <a:ln w="12700">
              <a:solidFill>
                <a:schemeClr val="tx1"/>
              </a:solidFill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band2V>
      <a:tcStyle>
        <a:tcBdr/>
        <a:fill>
          <a:solidFill>
            <a:schemeClr val="tx1">
              <a:alpha val="20000"/>
            </a:schemeClr>
          </a:solidFill>
        </a:fill>
      </a:tcStyle>
    </a:band2V>
    <a:lastCol>
      <a:tcStyle>
        <a:tcBdr/>
      </a:tcStyle>
    </a:lastCol>
    <a:firstCol>
      <a:tcStyle>
        <a:tcBdr/>
      </a:tcStyle>
    </a:firstCol>
    <a:lastRow>
      <a:tcStyle>
        <a:tcBdr>
          <a:top>
            <a:ln w="12700">
              <a:solidFill>
                <a:schemeClr val="tx1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Style>
        <a:tcBdr>
          <a:bottom>
            <a:ln w="12700">
              <a:solidFill>
                <a:schemeClr val="tx1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17292A2E-F333-43FB-9621-5CBBE7FDCDCB}" styleName="淺色樣式 2 - 輔色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淺色樣式 2 - 輔色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9" autoAdjust="0"/>
    <p:restoredTop sz="96366" autoAdjust="0"/>
  </p:normalViewPr>
  <p:slideViewPr>
    <p:cSldViewPr>
      <p:cViewPr varScale="1">
        <p:scale>
          <a:sx n="89" d="100"/>
          <a:sy n="89" d="100"/>
        </p:scale>
        <p:origin x="51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342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="" xmlns:a16="http://schemas.microsoft.com/office/drawing/2014/main" id="{AB3935DE-968C-4168-8DD4-EB89173D92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="" xmlns:a16="http://schemas.microsoft.com/office/drawing/2014/main" id="{856A79DB-14AB-4036-8078-202D06B1DF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611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E1EBE-80AA-415D-A274-E558B9B29EF9}" type="datetimeFigureOut">
              <a:rPr lang="en-US" smtClean="0"/>
              <a:t>1/11/2021</a:t>
            </a:fld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DCF3CF82-F311-4072-B7CD-860C235BBF4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3DB2F742-F7F5-481A-BE44-6BB396FFAB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11580813"/>
            <a:ext cx="2971800" cy="611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2D9B0C-F5C0-4347-9089-13A159D69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487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extLst/>
        </p:spPr>
        <p:txBody>
          <a:bodyPr/>
          <a:lstStyle>
            <a:lvl1pPr algn="l">
              <a:defRPr sz="1200">
                <a:latin typeface="Arial" charset="0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827208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1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標題投影片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 bwMode="auto">
          <a:xfrm>
            <a:off x="-7944" y="3429000"/>
            <a:ext cx="12191999" cy="343110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2" name="矩形 11">
            <a:extLst>
              <a:ext uri="{FF2B5EF4-FFF2-40B4-BE49-F238E27FC236}">
                <a16:creationId xmlns="" xmlns:a16="http://schemas.microsoft.com/office/drawing/2014/main" id="{8229A053-E63D-4175-A3CC-35077B6D26E9}"/>
              </a:ext>
            </a:extLst>
          </p:cNvPr>
          <p:cNvSpPr/>
          <p:nvPr userDrawn="1"/>
        </p:nvSpPr>
        <p:spPr>
          <a:xfrm>
            <a:off x="508224" y="418919"/>
            <a:ext cx="1123480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dist">
              <a:defRPr/>
            </a:pPr>
            <a:r>
              <a:rPr lang="en-US" altLang="zh-TW" sz="2000" dirty="0">
                <a:solidFill>
                  <a:schemeClr val="tx2"/>
                </a:solidFill>
                <a:latin typeface="+mn-ea"/>
                <a:ea typeface="+mn-ea"/>
              </a:rPr>
              <a:t>LEALEA HOTELS &amp; RESORTS</a:t>
            </a:r>
            <a:endParaRPr lang="en-US" sz="2000" dirty="0">
              <a:solidFill>
                <a:schemeClr val="tx2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>
            <a:extLst>
              <a:ext uri="{FF2B5EF4-FFF2-40B4-BE49-F238E27FC236}">
                <a16:creationId xmlns="" xmlns:a16="http://schemas.microsoft.com/office/drawing/2014/main" id="{8D41C76D-2617-444B-A7D3-F33DA901B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F90BF5-2738-438E-BAF0-46C7377AAEA8}" type="datetime1">
              <a:rPr lang="zh-TW" altLang="en-US" smtClean="0"/>
              <a:t>2021/1/11</a:t>
            </a:fld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F5957CB5-C42F-4F9D-83B7-37C6986EB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E5E4095F-4C3A-4ADE-AA81-D2671B99A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61A916-FD33-432F-A3B5-96E42045D66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矩形 5">
            <a:extLst>
              <a:ext uri="{FF2B5EF4-FFF2-40B4-BE49-F238E27FC236}">
                <a16:creationId xmlns="" xmlns:a16="http://schemas.microsoft.com/office/drawing/2014/main" id="{51180DC6-354D-4147-B9DB-954B134F1718}"/>
              </a:ext>
            </a:extLst>
          </p:cNvPr>
          <p:cNvSpPr/>
          <p:nvPr userDrawn="1"/>
        </p:nvSpPr>
        <p:spPr bwMode="auto">
          <a:xfrm>
            <a:off x="-1" y="0"/>
            <a:ext cx="12191999" cy="105273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/>
          </a:p>
        </p:txBody>
      </p:sp>
      <p:sp>
        <p:nvSpPr>
          <p:cNvPr id="7" name="矩形 6"/>
          <p:cNvSpPr/>
          <p:nvPr userDrawn="1"/>
        </p:nvSpPr>
        <p:spPr bwMode="auto">
          <a:xfrm>
            <a:off x="0" y="6451138"/>
            <a:ext cx="12191999" cy="49291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dirty="0"/>
          </a:p>
        </p:txBody>
      </p:sp>
      <p:sp>
        <p:nvSpPr>
          <p:cNvPr id="8" name="矩形 7">
            <a:extLst>
              <a:ext uri="{FF2B5EF4-FFF2-40B4-BE49-F238E27FC236}">
                <a16:creationId xmlns="" xmlns:a16="http://schemas.microsoft.com/office/drawing/2014/main" id="{3E44063D-23D1-4842-A90E-648799A90FDF}"/>
              </a:ext>
            </a:extLst>
          </p:cNvPr>
          <p:cNvSpPr/>
          <p:nvPr userDrawn="1"/>
        </p:nvSpPr>
        <p:spPr bwMode="auto">
          <a:xfrm>
            <a:off x="251291" y="6507338"/>
            <a:ext cx="11765410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dist">
              <a:defRPr/>
            </a:pPr>
            <a:r>
              <a:rPr lang="en-US" altLang="zh-TW" sz="1200" dirty="0">
                <a:solidFill>
                  <a:schemeClr val="bg1"/>
                </a:solidFill>
                <a:latin typeface="+mn-ea"/>
                <a:ea typeface="+mn-ea"/>
              </a:rPr>
              <a:t>LEALEA HOTELS &amp; RESORTS</a:t>
            </a:r>
            <a:endParaRPr lang="en-US" sz="12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pic>
        <p:nvPicPr>
          <p:cNvPr id="9" name="圖片 9">
            <a:hlinkClick r:id="rId2" action="ppaction://hlinksldjump"/>
            <a:extLst>
              <a:ext uri="{FF2B5EF4-FFF2-40B4-BE49-F238E27FC236}">
                <a16:creationId xmlns="" xmlns:a16="http://schemas.microsoft.com/office/drawing/2014/main" id="{4F62B4C0-F9C6-4922-A279-81D5366D127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7088" y="66675"/>
            <a:ext cx="10636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圖片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500" y="66675"/>
            <a:ext cx="955799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163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章節標題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 bwMode="auto">
          <a:xfrm>
            <a:off x="831849" y="1709737"/>
            <a:ext cx="10515600" cy="2852736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831849" y="4589462"/>
            <a:ext cx="10515600" cy="150018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2390B9F-4C28-4122-BB30-192522FB70F6}" type="datetime1">
              <a:rPr lang="zh-TW" altLang="en-US" smtClean="0"/>
              <a:t>2021/1/11</a:t>
            </a:fld>
            <a:endParaRPr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261A916-FD33-432F-A3B5-96E42045D66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兩項物件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 bwMode="auto">
          <a:xfrm>
            <a:off x="838199" y="1825624"/>
            <a:ext cx="5181599" cy="4351338"/>
          </a:xfrm>
        </p:spPr>
        <p:txBody>
          <a:bodyPr/>
          <a:lstStyle/>
          <a:p>
            <a:pPr lvl="0">
              <a:defRPr/>
            </a:pPr>
            <a:r>
              <a:t>按一下以編輯母片文字樣式</a:t>
            </a:r>
          </a:p>
          <a:p>
            <a:pPr lvl="1">
              <a:defRPr/>
            </a:pPr>
            <a:r>
              <a:t>第二層</a:t>
            </a:r>
          </a:p>
          <a:p>
            <a:pPr lvl="2">
              <a:defRPr/>
            </a:pPr>
            <a:r>
              <a:t>第三層</a:t>
            </a:r>
          </a:p>
          <a:p>
            <a:pPr lvl="3">
              <a:defRPr/>
            </a:pPr>
            <a:r>
              <a:t>第四層</a:t>
            </a:r>
          </a:p>
          <a:p>
            <a:pPr lvl="4">
              <a:defRPr/>
            </a:pPr>
            <a:r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 bwMode="auto">
          <a:xfrm>
            <a:off x="6172200" y="1825624"/>
            <a:ext cx="5181599" cy="4351338"/>
          </a:xfrm>
        </p:spPr>
        <p:txBody>
          <a:bodyPr/>
          <a:lstStyle/>
          <a:p>
            <a:pPr lvl="0">
              <a:defRPr/>
            </a:pPr>
            <a:r>
              <a:t>按一下以編輯母片文字樣式</a:t>
            </a:r>
          </a:p>
          <a:p>
            <a:pPr lvl="1">
              <a:defRPr/>
            </a:pPr>
            <a:r>
              <a:t>第二層</a:t>
            </a:r>
          </a:p>
          <a:p>
            <a:pPr lvl="2">
              <a:defRPr/>
            </a:pPr>
            <a:r>
              <a:t>第三層</a:t>
            </a:r>
          </a:p>
          <a:p>
            <a:pPr lvl="3">
              <a:defRPr/>
            </a:pPr>
            <a:r>
              <a:t>第四層</a:t>
            </a:r>
          </a:p>
          <a:p>
            <a:pPr lvl="4">
              <a:defRPr/>
            </a:pPr>
            <a:r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0F34C27-B0FD-4CD6-A91A-E3D01B79D88F}" type="datetime1">
              <a:rPr lang="zh-TW" altLang="en-US" smtClean="0"/>
              <a:t>2021/1/11</a:t>
            </a:fld>
            <a:endParaRPr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261A916-FD33-432F-A3B5-96E42045D66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比對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 bwMode="auto">
          <a:xfrm>
            <a:off x="839787" y="365124"/>
            <a:ext cx="10515600" cy="1325562"/>
          </a:xfrm>
        </p:spPr>
        <p:txBody>
          <a:bodyPr/>
          <a:lstStyle/>
          <a:p>
            <a:pPr>
              <a:defRPr/>
            </a:pPr>
            <a:r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839787" y="1681162"/>
            <a:ext cx="5157786" cy="823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 bwMode="auto">
          <a:xfrm>
            <a:off x="839787" y="2505074"/>
            <a:ext cx="5157786" cy="3684587"/>
          </a:xfrm>
        </p:spPr>
        <p:txBody>
          <a:bodyPr/>
          <a:lstStyle/>
          <a:p>
            <a:pPr lvl="0">
              <a:defRPr/>
            </a:pPr>
            <a:r>
              <a:t>按一下以編輯母片文字樣式</a:t>
            </a:r>
          </a:p>
          <a:p>
            <a:pPr lvl="1">
              <a:defRPr/>
            </a:pPr>
            <a:r>
              <a:t>第二層</a:t>
            </a:r>
          </a:p>
          <a:p>
            <a:pPr lvl="2">
              <a:defRPr/>
            </a:pPr>
            <a:r>
              <a:t>第三層</a:t>
            </a:r>
          </a:p>
          <a:p>
            <a:pPr lvl="3">
              <a:defRPr/>
            </a:pPr>
            <a:r>
              <a:t>第四層</a:t>
            </a:r>
          </a:p>
          <a:p>
            <a:pPr lvl="4">
              <a:defRPr/>
            </a:pPr>
            <a:r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2"/>
            <a:ext cx="5183187" cy="823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7" cy="3684587"/>
          </a:xfrm>
        </p:spPr>
        <p:txBody>
          <a:bodyPr/>
          <a:lstStyle/>
          <a:p>
            <a:pPr lvl="0">
              <a:defRPr/>
            </a:pPr>
            <a:r>
              <a:t>按一下以編輯母片文字樣式</a:t>
            </a:r>
          </a:p>
          <a:p>
            <a:pPr lvl="1">
              <a:defRPr/>
            </a:pPr>
            <a:r>
              <a:t>第二層</a:t>
            </a:r>
          </a:p>
          <a:p>
            <a:pPr lvl="2">
              <a:defRPr/>
            </a:pPr>
            <a:r>
              <a:t>第三層</a:t>
            </a:r>
          </a:p>
          <a:p>
            <a:pPr lvl="3">
              <a:defRPr/>
            </a:pPr>
            <a:r>
              <a:t>第四層</a:t>
            </a:r>
          </a:p>
          <a:p>
            <a:pPr lvl="4">
              <a:defRPr/>
            </a:pPr>
            <a:r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EAA8B05-4B6F-46F6-8A10-11B917547A32}" type="datetime1">
              <a:rPr lang="zh-TW" altLang="en-US" smtClean="0"/>
              <a:t>2021/1/11</a:t>
            </a:fld>
            <a:endParaRPr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261A916-FD33-432F-A3B5-96E42045D66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只有標題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D275F0C-8DEF-45B3-A1D3-3AC87FA41188}" type="datetime1">
              <a:rPr lang="zh-TW" altLang="en-US" smtClean="0"/>
              <a:t>2021/1/11</a:t>
            </a:fld>
            <a:endParaRPr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261A916-FD33-432F-A3B5-96E42045D66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空白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692FF37-DBC3-4623-A804-8EAA05487028}" type="datetime1">
              <a:rPr lang="zh-TW" altLang="en-US" smtClean="0"/>
              <a:t>2021/1/11</a:t>
            </a:fld>
            <a:endParaRPr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261A916-FD33-432F-A3B5-96E42045D66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含標題的內容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 bwMode="auto">
          <a:xfrm>
            <a:off x="839787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 bwMode="auto">
          <a:xfrm>
            <a:off x="5183187" y="987424"/>
            <a:ext cx="6172200" cy="48736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t>按一下以編輯母片文字樣式</a:t>
            </a:r>
          </a:p>
          <a:p>
            <a:pPr lvl="1">
              <a:defRPr/>
            </a:pPr>
            <a:r>
              <a:t>第二層</a:t>
            </a:r>
          </a:p>
          <a:p>
            <a:pPr lvl="2">
              <a:defRPr/>
            </a:pPr>
            <a:r>
              <a:t>第三層</a:t>
            </a:r>
          </a:p>
          <a:p>
            <a:pPr lvl="3">
              <a:defRPr/>
            </a:pPr>
            <a:r>
              <a:t>第四層</a:t>
            </a:r>
          </a:p>
          <a:p>
            <a:pPr lvl="4">
              <a:defRPr/>
            </a:pPr>
            <a:r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 bwMode="auto">
          <a:xfrm>
            <a:off x="839787" y="2057400"/>
            <a:ext cx="3932236" cy="38115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173575D-DC6D-4981-BA8D-D5FB0A7F6DFE}" type="datetime1">
              <a:rPr lang="zh-TW" altLang="en-US" smtClean="0"/>
              <a:t>2021/1/11</a:t>
            </a:fld>
            <a:endParaRPr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261A916-FD33-432F-A3B5-96E42045D66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含標題的圖片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 bwMode="auto">
          <a:xfrm>
            <a:off x="839787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 bwMode="auto">
          <a:xfrm>
            <a:off x="5183187" y="987424"/>
            <a:ext cx="6172200" cy="487362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 bwMode="auto">
          <a:xfrm>
            <a:off x="839787" y="2057400"/>
            <a:ext cx="3932236" cy="38115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542D1A4-1D77-4C8B-A35F-4502F612E9CA}" type="datetime1">
              <a:rPr lang="zh-TW" altLang="en-US" smtClean="0"/>
              <a:t>2021/1/11</a:t>
            </a:fld>
            <a:endParaRPr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261A916-FD33-432F-A3B5-96E42045D66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標題及直排文字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t>按一下以編輯母片文字樣式</a:t>
            </a:r>
          </a:p>
          <a:p>
            <a:pPr lvl="1">
              <a:defRPr/>
            </a:pPr>
            <a:r>
              <a:t>第二層</a:t>
            </a:r>
          </a:p>
          <a:p>
            <a:pPr lvl="2">
              <a:defRPr/>
            </a:pPr>
            <a:r>
              <a:t>第三層</a:t>
            </a:r>
          </a:p>
          <a:p>
            <a:pPr lvl="3">
              <a:defRPr/>
            </a:pPr>
            <a:r>
              <a:t>第四層</a:t>
            </a:r>
          </a:p>
          <a:p>
            <a:pPr lvl="4">
              <a:defRPr/>
            </a:pPr>
            <a:r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B85D922-F703-461A-8FC4-7277C8284FA7}" type="datetime1">
              <a:rPr lang="zh-TW" altLang="en-US" smtClean="0"/>
              <a:t>2021/1/11</a:t>
            </a:fld>
            <a:endParaRPr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261A916-FD33-432F-A3B5-96E42045D66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直排標題及文字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 bwMode="auto">
          <a:xfrm>
            <a:off x="8724899" y="365124"/>
            <a:ext cx="2628900" cy="5811837"/>
          </a:xfrm>
        </p:spPr>
        <p:txBody>
          <a:bodyPr vert="eaVert"/>
          <a:lstStyle/>
          <a:p>
            <a:pPr>
              <a:defRPr/>
            </a:pPr>
            <a:r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 bwMode="auto">
          <a:xfrm>
            <a:off x="838199" y="365124"/>
            <a:ext cx="7734299" cy="5811837"/>
          </a:xfrm>
        </p:spPr>
        <p:txBody>
          <a:bodyPr vert="eaVert"/>
          <a:lstStyle/>
          <a:p>
            <a:pPr lvl="0">
              <a:defRPr/>
            </a:pPr>
            <a:r>
              <a:t>按一下以編輯母片文字樣式</a:t>
            </a:r>
          </a:p>
          <a:p>
            <a:pPr lvl="1">
              <a:defRPr/>
            </a:pPr>
            <a:r>
              <a:t>第二層</a:t>
            </a:r>
          </a:p>
          <a:p>
            <a:pPr lvl="2">
              <a:defRPr/>
            </a:pPr>
            <a:r>
              <a:t>第三層</a:t>
            </a:r>
          </a:p>
          <a:p>
            <a:pPr lvl="3">
              <a:defRPr/>
            </a:pPr>
            <a:r>
              <a:t>第四層</a:t>
            </a:r>
          </a:p>
          <a:p>
            <a:pPr lvl="4">
              <a:defRPr/>
            </a:pPr>
            <a:r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A62A250-CBC7-4EF4-B8D3-6BA0F444A7EB}" type="datetime1">
              <a:rPr lang="zh-TW" altLang="en-US" smtClean="0"/>
              <a:t>2021/1/11</a:t>
            </a:fld>
            <a:endParaRPr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261A916-FD33-432F-A3B5-96E42045D66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標題及物件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="" xmlns:a16="http://schemas.microsoft.com/office/drawing/2014/main" id="{D77635A0-A5A5-4FE4-BECF-2FBEE779FF79}"/>
              </a:ext>
            </a:extLst>
          </p:cNvPr>
          <p:cNvSpPr/>
          <p:nvPr userDrawn="1"/>
        </p:nvSpPr>
        <p:spPr bwMode="auto">
          <a:xfrm>
            <a:off x="0" y="6365083"/>
            <a:ext cx="12192000" cy="49291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矩形 1">
            <a:extLst>
              <a:ext uri="{FF2B5EF4-FFF2-40B4-BE49-F238E27FC236}">
                <a16:creationId xmlns="" xmlns:a16="http://schemas.microsoft.com/office/drawing/2014/main" id="{93ED652C-4F09-482C-8DEC-62927C6C1199}"/>
              </a:ext>
            </a:extLst>
          </p:cNvPr>
          <p:cNvSpPr/>
          <p:nvPr userDrawn="1"/>
        </p:nvSpPr>
        <p:spPr>
          <a:xfrm>
            <a:off x="0" y="0"/>
            <a:ext cx="12192000" cy="105273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="" xmlns:a16="http://schemas.microsoft.com/office/drawing/2014/main" id="{3E44063D-23D1-4842-A90E-648799A90FDF}"/>
              </a:ext>
            </a:extLst>
          </p:cNvPr>
          <p:cNvSpPr/>
          <p:nvPr userDrawn="1"/>
        </p:nvSpPr>
        <p:spPr bwMode="auto">
          <a:xfrm>
            <a:off x="251291" y="6507338"/>
            <a:ext cx="11765410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dist">
              <a:defRPr/>
            </a:pPr>
            <a:r>
              <a:rPr lang="en-US" altLang="zh-TW" sz="1200" dirty="0">
                <a:solidFill>
                  <a:schemeClr val="bg1"/>
                </a:solidFill>
                <a:latin typeface="+mn-ea"/>
                <a:ea typeface="+mn-ea"/>
              </a:rPr>
              <a:t>LEALEA HOTELS &amp; RESORTS</a:t>
            </a:r>
            <a:endParaRPr lang="en-US" sz="12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9" name="標題 1">
            <a:extLst>
              <a:ext uri="{FF2B5EF4-FFF2-40B4-BE49-F238E27FC236}">
                <a16:creationId xmlns="" xmlns:a16="http://schemas.microsoft.com/office/drawing/2014/main" id="{46941A39-AD94-4BDC-8F7E-3FAB589F0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2632" y="116633"/>
            <a:ext cx="9233887" cy="864096"/>
          </a:xfrm>
        </p:spPr>
        <p:txBody>
          <a:bodyPr/>
          <a:lstStyle>
            <a:lvl1pPr algn="ctr">
              <a:lnSpc>
                <a:spcPct val="100000"/>
              </a:lnSpc>
              <a:defRPr b="1">
                <a:solidFill>
                  <a:schemeClr val="bg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4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5" name="矩形 4"/>
          <p:cNvSpPr/>
          <p:nvPr userDrawn="1"/>
        </p:nvSpPr>
        <p:spPr>
          <a:xfrm>
            <a:off x="0" y="738218"/>
            <a:ext cx="12192000" cy="8794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90500" y="1384561"/>
            <a:ext cx="11862546" cy="4921326"/>
          </a:xfrm>
        </p:spPr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57968" y="365125"/>
            <a:ext cx="7119058" cy="879475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4000" b="1">
                <a:solidFill>
                  <a:schemeClr val="bg1">
                    <a:lumMod val="50000"/>
                  </a:schemeClr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0"/>
          </p:nvPr>
        </p:nvSpPr>
        <p:spPr>
          <a:xfrm>
            <a:off x="11628438" y="6399213"/>
            <a:ext cx="423862" cy="365125"/>
          </a:xfrm>
        </p:spPr>
        <p:txBody>
          <a:bodyPr/>
          <a:lstStyle>
            <a:lvl1pPr algn="ctr">
              <a:defRPr/>
            </a:lvl1pPr>
          </a:lstStyle>
          <a:p>
            <a:fld id="{B36048FE-CE87-4CBD-BD0D-16E4C16BF418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0199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_標題投影片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 bwMode="auto">
          <a:xfrm>
            <a:off x="-7944" y="3429000"/>
            <a:ext cx="12191999" cy="3431105"/>
          </a:xfrm>
          <a:prstGeom prst="rect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2" name="矩形 11">
            <a:extLst>
              <a:ext uri="{FF2B5EF4-FFF2-40B4-BE49-F238E27FC236}">
                <a16:creationId xmlns="" xmlns:a16="http://schemas.microsoft.com/office/drawing/2014/main" id="{8229A053-E63D-4175-A3CC-35077B6D26E9}"/>
              </a:ext>
            </a:extLst>
          </p:cNvPr>
          <p:cNvSpPr/>
          <p:nvPr userDrawn="1"/>
        </p:nvSpPr>
        <p:spPr>
          <a:xfrm>
            <a:off x="508224" y="418919"/>
            <a:ext cx="1123480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dist">
              <a:defRPr/>
            </a:pPr>
            <a:r>
              <a:rPr lang="en-US" altLang="zh-TW" sz="2000" dirty="0">
                <a:solidFill>
                  <a:srgbClr val="996633"/>
                </a:solidFill>
                <a:latin typeface="+mn-ea"/>
                <a:ea typeface="+mn-ea"/>
              </a:rPr>
              <a:t>LEALEA HOTELS &amp; RESORTS</a:t>
            </a:r>
            <a:endParaRPr lang="en-US" sz="2000" dirty="0">
              <a:solidFill>
                <a:srgbClr val="996633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19014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_標題及物件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" name="矩形 15">
            <a:extLst>
              <a:ext uri="{FF2B5EF4-FFF2-40B4-BE49-F238E27FC236}">
                <a16:creationId xmlns="" xmlns:a16="http://schemas.microsoft.com/office/drawing/2014/main" id="{51180DC6-354D-4147-B9DB-954B134F1718}"/>
              </a:ext>
            </a:extLst>
          </p:cNvPr>
          <p:cNvSpPr/>
          <p:nvPr userDrawn="1"/>
        </p:nvSpPr>
        <p:spPr bwMode="auto">
          <a:xfrm>
            <a:off x="1" y="0"/>
            <a:ext cx="12191999" cy="1052736"/>
          </a:xfrm>
          <a:prstGeom prst="rect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/>
          </a:p>
        </p:txBody>
      </p:sp>
      <p:sp>
        <p:nvSpPr>
          <p:cNvPr id="7" name="矩形 6"/>
          <p:cNvSpPr/>
          <p:nvPr userDrawn="1"/>
        </p:nvSpPr>
        <p:spPr bwMode="auto">
          <a:xfrm>
            <a:off x="0" y="6451138"/>
            <a:ext cx="12191999" cy="492917"/>
          </a:xfrm>
          <a:prstGeom prst="rect">
            <a:avLst/>
          </a:prstGeom>
          <a:solidFill>
            <a:srgbClr val="996633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3" name="矩形 12">
            <a:extLst>
              <a:ext uri="{FF2B5EF4-FFF2-40B4-BE49-F238E27FC236}">
                <a16:creationId xmlns="" xmlns:a16="http://schemas.microsoft.com/office/drawing/2014/main" id="{3E44063D-23D1-4842-A90E-648799A90FDF}"/>
              </a:ext>
            </a:extLst>
          </p:cNvPr>
          <p:cNvSpPr/>
          <p:nvPr userDrawn="1"/>
        </p:nvSpPr>
        <p:spPr bwMode="auto">
          <a:xfrm>
            <a:off x="251291" y="6507338"/>
            <a:ext cx="11765410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dist">
              <a:defRPr/>
            </a:pPr>
            <a:r>
              <a:rPr lang="en-US" altLang="zh-TW" sz="1200" dirty="0">
                <a:solidFill>
                  <a:schemeClr val="bg1"/>
                </a:solidFill>
                <a:latin typeface="+mn-ea"/>
                <a:ea typeface="+mn-ea"/>
              </a:rPr>
              <a:t>LEALEA HOTELS &amp; RESORTS</a:t>
            </a:r>
            <a:endParaRPr lang="en-US" sz="12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9" name="標題 1">
            <a:extLst>
              <a:ext uri="{FF2B5EF4-FFF2-40B4-BE49-F238E27FC236}">
                <a16:creationId xmlns="" xmlns:a16="http://schemas.microsoft.com/office/drawing/2014/main" id="{46941A39-AD94-4BDC-8F7E-3FAB589F0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2632" y="116633"/>
            <a:ext cx="9233887" cy="864096"/>
          </a:xfrm>
        </p:spPr>
        <p:txBody>
          <a:bodyPr/>
          <a:lstStyle>
            <a:lvl1pPr algn="ctr">
              <a:lnSpc>
                <a:spcPct val="100000"/>
              </a:lnSpc>
              <a:defRPr b="1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pic>
        <p:nvPicPr>
          <p:cNvPr id="9" name="圖片 9">
            <a:hlinkClick r:id="rId2" action="ppaction://hlinksldjump"/>
            <a:extLst>
              <a:ext uri="{FF2B5EF4-FFF2-40B4-BE49-F238E27FC236}">
                <a16:creationId xmlns="" xmlns:a16="http://schemas.microsoft.com/office/drawing/2014/main" id="{2711E8E9-02F9-4321-8CD7-0CDE60387C9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7088" y="66675"/>
            <a:ext cx="10636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276166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_標題投影片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 bwMode="auto">
          <a:xfrm>
            <a:off x="32169" y="3426895"/>
            <a:ext cx="12191999" cy="3431105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="" xmlns:a16="http://schemas.microsoft.com/office/drawing/2014/main" id="{8229A053-E63D-4175-A3CC-35077B6D26E9}"/>
              </a:ext>
            </a:extLst>
          </p:cNvPr>
          <p:cNvSpPr/>
          <p:nvPr userDrawn="1"/>
        </p:nvSpPr>
        <p:spPr>
          <a:xfrm>
            <a:off x="508224" y="418919"/>
            <a:ext cx="1123480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dist">
              <a:defRPr/>
            </a:pPr>
            <a:r>
              <a:rPr lang="en-US" altLang="zh-TW" sz="2000" dirty="0">
                <a:solidFill>
                  <a:srgbClr val="006600"/>
                </a:solidFill>
                <a:latin typeface="+mn-ea"/>
                <a:ea typeface="+mn-ea"/>
              </a:rPr>
              <a:t>LEALEA HOTELS &amp; RESORTS</a:t>
            </a:r>
            <a:endParaRPr lang="en-US" sz="2000" dirty="0">
              <a:solidFill>
                <a:srgbClr val="006600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47156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_標題及物件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" name="矩形 15">
            <a:extLst>
              <a:ext uri="{FF2B5EF4-FFF2-40B4-BE49-F238E27FC236}">
                <a16:creationId xmlns="" xmlns:a16="http://schemas.microsoft.com/office/drawing/2014/main" id="{51180DC6-354D-4147-B9DB-954B134F1718}"/>
              </a:ext>
            </a:extLst>
          </p:cNvPr>
          <p:cNvSpPr/>
          <p:nvPr userDrawn="1"/>
        </p:nvSpPr>
        <p:spPr bwMode="auto">
          <a:xfrm>
            <a:off x="1" y="0"/>
            <a:ext cx="12191999" cy="1052736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/>
          </a:p>
        </p:txBody>
      </p:sp>
      <p:sp>
        <p:nvSpPr>
          <p:cNvPr id="7" name="矩形 6"/>
          <p:cNvSpPr/>
          <p:nvPr userDrawn="1"/>
        </p:nvSpPr>
        <p:spPr bwMode="auto">
          <a:xfrm>
            <a:off x="0" y="6451138"/>
            <a:ext cx="12191999" cy="492917"/>
          </a:xfrm>
          <a:prstGeom prst="rect">
            <a:avLst/>
          </a:prstGeom>
          <a:solidFill>
            <a:srgbClr val="00660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/>
          </a:p>
        </p:txBody>
      </p:sp>
      <p:sp>
        <p:nvSpPr>
          <p:cNvPr id="13" name="矩形 12">
            <a:extLst>
              <a:ext uri="{FF2B5EF4-FFF2-40B4-BE49-F238E27FC236}">
                <a16:creationId xmlns="" xmlns:a16="http://schemas.microsoft.com/office/drawing/2014/main" id="{3E44063D-23D1-4842-A90E-648799A90FDF}"/>
              </a:ext>
            </a:extLst>
          </p:cNvPr>
          <p:cNvSpPr/>
          <p:nvPr userDrawn="1"/>
        </p:nvSpPr>
        <p:spPr bwMode="auto">
          <a:xfrm>
            <a:off x="251291" y="6507338"/>
            <a:ext cx="11765410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dist">
              <a:defRPr/>
            </a:pPr>
            <a:r>
              <a:rPr lang="en-US" altLang="zh-TW" sz="1200" dirty="0">
                <a:solidFill>
                  <a:schemeClr val="bg1"/>
                </a:solidFill>
                <a:latin typeface="+mn-ea"/>
                <a:ea typeface="+mn-ea"/>
              </a:rPr>
              <a:t>LEALEA HOTELS &amp; RESORTS</a:t>
            </a:r>
            <a:endParaRPr lang="en-US" sz="12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9" name="標題 1">
            <a:extLst>
              <a:ext uri="{FF2B5EF4-FFF2-40B4-BE49-F238E27FC236}">
                <a16:creationId xmlns="" xmlns:a16="http://schemas.microsoft.com/office/drawing/2014/main" id="{46941A39-AD94-4BDC-8F7E-3FAB589F0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2632" y="116633"/>
            <a:ext cx="9233887" cy="864096"/>
          </a:xfrm>
        </p:spPr>
        <p:txBody>
          <a:bodyPr/>
          <a:lstStyle>
            <a:lvl1pPr algn="ctr">
              <a:lnSpc>
                <a:spcPct val="100000"/>
              </a:lnSpc>
              <a:defRPr b="1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pic>
        <p:nvPicPr>
          <p:cNvPr id="9" name="圖片 9">
            <a:hlinkClick r:id="rId2" action="ppaction://hlinksldjump"/>
            <a:extLst>
              <a:ext uri="{FF2B5EF4-FFF2-40B4-BE49-F238E27FC236}">
                <a16:creationId xmlns="" xmlns:a16="http://schemas.microsoft.com/office/drawing/2014/main" id="{337326FC-3420-46B4-9B1F-63CFE176A34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7088" y="66675"/>
            <a:ext cx="10636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11286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_標題投影片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 bwMode="auto">
          <a:xfrm>
            <a:off x="-7944" y="3429000"/>
            <a:ext cx="12191999" cy="343110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="" xmlns:a16="http://schemas.microsoft.com/office/drawing/2014/main" id="{8229A053-E63D-4175-A3CC-35077B6D26E9}"/>
              </a:ext>
            </a:extLst>
          </p:cNvPr>
          <p:cNvSpPr/>
          <p:nvPr userDrawn="1"/>
        </p:nvSpPr>
        <p:spPr>
          <a:xfrm>
            <a:off x="508224" y="418919"/>
            <a:ext cx="1123480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dist">
              <a:defRPr/>
            </a:pPr>
            <a:r>
              <a:rPr lang="en-US" altLang="zh-TW" sz="2000" dirty="0">
                <a:solidFill>
                  <a:schemeClr val="accent6"/>
                </a:solidFill>
                <a:latin typeface="+mn-ea"/>
                <a:ea typeface="+mn-ea"/>
              </a:rPr>
              <a:t>LEALEA</a:t>
            </a:r>
            <a:r>
              <a:rPr lang="en-US" altLang="zh-TW" sz="2000" dirty="0">
                <a:solidFill>
                  <a:schemeClr val="accent2">
                    <a:lumMod val="75000"/>
                  </a:schemeClr>
                </a:solidFill>
                <a:latin typeface="+mn-ea"/>
                <a:ea typeface="+mn-ea"/>
              </a:rPr>
              <a:t> </a:t>
            </a:r>
            <a:r>
              <a:rPr lang="en-US" altLang="zh-TW" sz="2000" dirty="0">
                <a:solidFill>
                  <a:schemeClr val="accent6"/>
                </a:solidFill>
                <a:latin typeface="+mn-ea"/>
                <a:ea typeface="+mn-ea"/>
              </a:rPr>
              <a:t>HOTELS &amp; RESORTS</a:t>
            </a:r>
            <a:endParaRPr lang="en-US" sz="2000" dirty="0">
              <a:solidFill>
                <a:schemeClr val="accent6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72582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_標題及物件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" name="矩形 15">
            <a:extLst>
              <a:ext uri="{FF2B5EF4-FFF2-40B4-BE49-F238E27FC236}">
                <a16:creationId xmlns="" xmlns:a16="http://schemas.microsoft.com/office/drawing/2014/main" id="{51180DC6-354D-4147-B9DB-954B134F1718}"/>
              </a:ext>
            </a:extLst>
          </p:cNvPr>
          <p:cNvSpPr/>
          <p:nvPr userDrawn="1"/>
        </p:nvSpPr>
        <p:spPr bwMode="auto">
          <a:xfrm>
            <a:off x="1" y="0"/>
            <a:ext cx="12191999" cy="105273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/>
          </a:p>
        </p:txBody>
      </p:sp>
      <p:sp>
        <p:nvSpPr>
          <p:cNvPr id="7" name="矩形 6"/>
          <p:cNvSpPr/>
          <p:nvPr userDrawn="1"/>
        </p:nvSpPr>
        <p:spPr bwMode="auto">
          <a:xfrm>
            <a:off x="0" y="6451138"/>
            <a:ext cx="12191999" cy="49291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dirty="0"/>
          </a:p>
        </p:txBody>
      </p:sp>
      <p:sp>
        <p:nvSpPr>
          <p:cNvPr id="13" name="矩形 12">
            <a:extLst>
              <a:ext uri="{FF2B5EF4-FFF2-40B4-BE49-F238E27FC236}">
                <a16:creationId xmlns="" xmlns:a16="http://schemas.microsoft.com/office/drawing/2014/main" id="{3E44063D-23D1-4842-A90E-648799A90FDF}"/>
              </a:ext>
            </a:extLst>
          </p:cNvPr>
          <p:cNvSpPr/>
          <p:nvPr userDrawn="1"/>
        </p:nvSpPr>
        <p:spPr bwMode="auto">
          <a:xfrm>
            <a:off x="251291" y="6507338"/>
            <a:ext cx="11765410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dist">
              <a:defRPr/>
            </a:pPr>
            <a:r>
              <a:rPr lang="en-US" altLang="zh-TW" sz="1200" dirty="0">
                <a:solidFill>
                  <a:schemeClr val="bg1"/>
                </a:solidFill>
                <a:latin typeface="+mn-ea"/>
                <a:ea typeface="+mn-ea"/>
              </a:rPr>
              <a:t>LEALEA HOTELS &amp; RESORTS</a:t>
            </a:r>
            <a:endParaRPr lang="en-US" sz="1200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9" name="標題 1">
            <a:extLst>
              <a:ext uri="{FF2B5EF4-FFF2-40B4-BE49-F238E27FC236}">
                <a16:creationId xmlns="" xmlns:a16="http://schemas.microsoft.com/office/drawing/2014/main" id="{46941A39-AD94-4BDC-8F7E-3FAB589F0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2632" y="116633"/>
            <a:ext cx="9233887" cy="864096"/>
          </a:xfrm>
        </p:spPr>
        <p:txBody>
          <a:bodyPr/>
          <a:lstStyle>
            <a:lvl1pPr algn="ctr">
              <a:lnSpc>
                <a:spcPct val="100000"/>
              </a:lnSpc>
              <a:defRPr b="1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pic>
        <p:nvPicPr>
          <p:cNvPr id="9" name="圖片 9">
            <a:hlinkClick r:id="rId2" action="ppaction://hlinksldjump"/>
            <a:extLst>
              <a:ext uri="{FF2B5EF4-FFF2-40B4-BE49-F238E27FC236}">
                <a16:creationId xmlns="" xmlns:a16="http://schemas.microsoft.com/office/drawing/2014/main" id="{4F62B4C0-F9C6-4922-A279-81D5366D127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7088" y="66675"/>
            <a:ext cx="10636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65651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>
            <a:extLst>
              <a:ext uri="{FF2B5EF4-FFF2-40B4-BE49-F238E27FC236}">
                <a16:creationId xmlns="" xmlns:a16="http://schemas.microsoft.com/office/drawing/2014/main" id="{D1D16B86-C9FA-4899-A928-1755F08F8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27FDF1-4C14-4066-9A13-39AC52539BE1}" type="datetime1">
              <a:rPr lang="zh-TW" altLang="en-US" smtClean="0"/>
              <a:t>2021/1/11</a:t>
            </a:fld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="" xmlns:a16="http://schemas.microsoft.com/office/drawing/2014/main" id="{84C659F2-2027-4A60-B42C-F962C6F02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="" xmlns:a16="http://schemas.microsoft.com/office/drawing/2014/main" id="{2A7721E7-CEA3-4B65-8F57-48F20C7C1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61A916-FD33-432F-A3B5-96E42045D66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矩形 6">
            <a:extLst>
              <a:ext uri="{FF2B5EF4-FFF2-40B4-BE49-F238E27FC236}">
                <a16:creationId xmlns="" xmlns:a16="http://schemas.microsoft.com/office/drawing/2014/main" id="{8229A053-E63D-4175-A3CC-35077B6D26E9}"/>
              </a:ext>
            </a:extLst>
          </p:cNvPr>
          <p:cNvSpPr/>
          <p:nvPr userDrawn="1"/>
        </p:nvSpPr>
        <p:spPr bwMode="auto">
          <a:xfrm>
            <a:off x="508224" y="418919"/>
            <a:ext cx="11234802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dist">
              <a:defRPr/>
            </a:pPr>
            <a:r>
              <a:rPr lang="en-US" altLang="zh-TW" sz="2000" dirty="0">
                <a:solidFill>
                  <a:schemeClr val="accent5">
                    <a:lumMod val="50000"/>
                  </a:schemeClr>
                </a:solidFill>
                <a:latin typeface="+mn-ea"/>
                <a:ea typeface="+mn-ea"/>
              </a:rPr>
              <a:t>LEALEA HOTELS &amp; RESORTS</a:t>
            </a:r>
            <a:endParaRPr lang="en-US" sz="2000" dirty="0">
              <a:solidFill>
                <a:schemeClr val="accent5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="" xmlns:a16="http://schemas.microsoft.com/office/drawing/2014/main" id="{67C07AC9-9022-474C-BEDE-FE5AB4AEDB0B}"/>
              </a:ext>
            </a:extLst>
          </p:cNvPr>
          <p:cNvSpPr/>
          <p:nvPr userDrawn="1"/>
        </p:nvSpPr>
        <p:spPr>
          <a:xfrm>
            <a:off x="0" y="4293096"/>
            <a:ext cx="12192000" cy="256010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632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 bwMode="auto">
          <a:xfrm>
            <a:off x="838199" y="365124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838199" y="1825624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t>按一下以編輯母片文字樣式</a:t>
            </a:r>
          </a:p>
          <a:p>
            <a:pPr lvl="1">
              <a:defRPr/>
            </a:pPr>
            <a:r>
              <a:t>第二層</a:t>
            </a:r>
          </a:p>
          <a:p>
            <a:pPr lvl="2">
              <a:defRPr/>
            </a:pPr>
            <a:r>
              <a:t>第三層</a:t>
            </a:r>
          </a:p>
          <a:p>
            <a:pPr lvl="3">
              <a:defRPr/>
            </a:pPr>
            <a:r>
              <a:t>第四層</a:t>
            </a:r>
          </a:p>
          <a:p>
            <a:pPr lvl="4">
              <a:defRPr/>
            </a:pPr>
            <a:r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 bwMode="auto">
          <a:xfrm>
            <a:off x="838199" y="6356349"/>
            <a:ext cx="27432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704B0F3-4627-47F4-9637-8E319EF38529}" type="datetime1">
              <a:rPr lang="zh-TW" altLang="en-US" smtClean="0"/>
              <a:t>2021/1/11</a:t>
            </a:fld>
            <a:endParaRPr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 bwMode="auto">
          <a:xfrm>
            <a:off x="4038599" y="6356349"/>
            <a:ext cx="41148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 bwMode="auto">
          <a:xfrm>
            <a:off x="8610599" y="6356349"/>
            <a:ext cx="2743200" cy="3651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261A916-FD33-432F-A3B5-96E42045D665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0" r:id="rId9"/>
    <p:sldLayoutId id="2147483661" r:id="rId10"/>
    <p:sldLayoutId id="2147483651" r:id="rId11"/>
    <p:sldLayoutId id="2147483652" r:id="rId12"/>
    <p:sldLayoutId id="2147483653" r:id="rId13"/>
    <p:sldLayoutId id="2147483654" r:id="rId14"/>
    <p:sldLayoutId id="2147483655" r:id="rId15"/>
    <p:sldLayoutId id="2147483656" r:id="rId16"/>
    <p:sldLayoutId id="2147483657" r:id="rId17"/>
    <p:sldLayoutId id="2147483658" r:id="rId18"/>
    <p:sldLayoutId id="2147483659" r:id="rId19"/>
    <p:sldLayoutId id="2147483669" r:id="rId20"/>
  </p:sldLayoutIdLst>
  <p:hf ftr="0"/>
  <p:txStyles>
    <p:titleStyle>
      <a:lvl1pPr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</a:defRPr>
      </a:lvl1pPr>
    </p:titleStyle>
    <p:bodyStyle>
      <a:lvl1pPr marL="228600" indent="-228600" algn="l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</a:defRPr>
      </a:lvl1pPr>
      <a:lvl2pPr marL="685800" indent="-228600" algn="l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4pPr>
      <a:lvl5pPr marL="2057400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5pPr>
      <a:lvl6pPr marL="2514600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6pPr>
      <a:lvl7pPr marL="2971800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7pPr>
      <a:lvl8pPr marL="3429000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8pPr>
      <a:lvl9pPr marL="3886200" indent="-228600" algn="l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/>
      </a:defPPr>
      <a:lvl1pPr marL="0" algn="l">
        <a:defRPr sz="1800">
          <a:solidFill>
            <a:schemeClr val="tx1"/>
          </a:solidFill>
          <a:latin typeface="+mn-lt"/>
          <a:ea typeface="+mn-ea"/>
        </a:defRPr>
      </a:lvl1pPr>
      <a:lvl2pPr marL="457200" algn="l">
        <a:defRPr sz="1800">
          <a:solidFill>
            <a:schemeClr val="tx1"/>
          </a:solidFill>
          <a:latin typeface="+mn-lt"/>
          <a:ea typeface="+mn-ea"/>
        </a:defRPr>
      </a:lvl2pPr>
      <a:lvl3pPr marL="914400" algn="l">
        <a:defRPr sz="1800">
          <a:solidFill>
            <a:schemeClr val="tx1"/>
          </a:solidFill>
          <a:latin typeface="+mn-lt"/>
          <a:ea typeface="+mn-ea"/>
        </a:defRPr>
      </a:lvl3pPr>
      <a:lvl4pPr marL="1371600" algn="l">
        <a:defRPr sz="1800">
          <a:solidFill>
            <a:schemeClr val="tx1"/>
          </a:solidFill>
          <a:latin typeface="+mn-lt"/>
          <a:ea typeface="+mn-ea"/>
        </a:defRPr>
      </a:lvl4pPr>
      <a:lvl5pPr marL="1828800" algn="l">
        <a:defRPr sz="1800">
          <a:solidFill>
            <a:schemeClr val="tx1"/>
          </a:solidFill>
          <a:latin typeface="+mn-lt"/>
          <a:ea typeface="+mn-ea"/>
        </a:defRPr>
      </a:lvl5pPr>
      <a:lvl6pPr marL="2286000" algn="l">
        <a:defRPr sz="1800">
          <a:solidFill>
            <a:schemeClr val="tx1"/>
          </a:solidFill>
          <a:latin typeface="+mn-lt"/>
          <a:ea typeface="+mn-ea"/>
        </a:defRPr>
      </a:lvl6pPr>
      <a:lvl7pPr marL="2743200" algn="l">
        <a:defRPr sz="1800">
          <a:solidFill>
            <a:schemeClr val="tx1"/>
          </a:solidFill>
          <a:latin typeface="+mn-lt"/>
          <a:ea typeface="+mn-ea"/>
        </a:defRPr>
      </a:lvl7pPr>
      <a:lvl8pPr marL="3200400" algn="l">
        <a:defRPr sz="1800">
          <a:solidFill>
            <a:schemeClr val="tx1"/>
          </a:solidFill>
          <a:latin typeface="+mn-lt"/>
          <a:ea typeface="+mn-ea"/>
        </a:defRPr>
      </a:lvl8pPr>
      <a:lvl9pPr marL="3657600" algn="l">
        <a:defRPr sz="1800">
          <a:solidFill>
            <a:schemeClr val="tx1"/>
          </a:solidFill>
          <a:latin typeface="+mn-lt"/>
          <a:ea typeface="+mn-e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052736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472" y="1052736"/>
            <a:ext cx="2232248" cy="5319249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4319464" y="1293672"/>
            <a:ext cx="7128791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dirty="0"/>
              <a:t>力麗觀光會員中心於</a:t>
            </a:r>
            <a:r>
              <a:rPr lang="en-US" altLang="zh-TW" dirty="0"/>
              <a:t>2018</a:t>
            </a:r>
            <a:r>
              <a:rPr lang="zh-TW" altLang="en-US" dirty="0"/>
              <a:t>年</a:t>
            </a:r>
            <a:r>
              <a:rPr lang="en-US" altLang="zh-TW" dirty="0"/>
              <a:t>2</a:t>
            </a:r>
            <a:r>
              <a:rPr lang="zh-TW" altLang="en-US" dirty="0"/>
              <a:t>月成立</a:t>
            </a:r>
            <a:r>
              <a:rPr lang="zh-TW" altLang="en-US" dirty="0" smtClean="0"/>
              <a:t>，目前</a:t>
            </a:r>
            <a:r>
              <a:rPr lang="zh-TW" altLang="en-US" dirty="0"/>
              <a:t>會員</a:t>
            </a:r>
            <a:r>
              <a:rPr lang="zh-TW" altLang="en-US" dirty="0" smtClean="0"/>
              <a:t>人數已</a:t>
            </a:r>
            <a:r>
              <a:rPr lang="zh-TW" altLang="en-US" dirty="0" smtClean="0"/>
              <a:t>逾萬</a:t>
            </a:r>
            <a:r>
              <a:rPr lang="zh-TW" altLang="en-US" dirty="0" smtClean="0"/>
              <a:t>人。透過</a:t>
            </a:r>
            <a:r>
              <a:rPr lang="zh-TW" altLang="en-US" dirty="0"/>
              <a:t>會員的成立以達串聯力觀連鎖飯店之各館，在提供舒適良好的休閒住宿空間外，並回饋所有熱愛力麗觀光飯店的朋友們。</a:t>
            </a:r>
            <a:endParaRPr lang="en-US" altLang="zh-TW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b="1" dirty="0"/>
              <a:t>免費申辦入會</a:t>
            </a:r>
            <a:endParaRPr lang="en-US" altLang="zh-TW" b="1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b="1" dirty="0"/>
              <a:t>入會即贈送</a:t>
            </a:r>
            <a:r>
              <a:rPr lang="en-US" altLang="zh-TW" b="1" dirty="0"/>
              <a:t>100</a:t>
            </a:r>
            <a:r>
              <a:rPr lang="zh-TW" altLang="en-US" b="1" dirty="0"/>
              <a:t>點會員點數</a:t>
            </a:r>
            <a:endParaRPr lang="en-US" altLang="zh-TW" b="1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b="1" dirty="0"/>
              <a:t>享住宿餐飲</a:t>
            </a:r>
            <a:r>
              <a:rPr lang="en-US" altLang="zh-TW" b="1" dirty="0"/>
              <a:t>95</a:t>
            </a:r>
            <a:r>
              <a:rPr lang="zh-TW" altLang="en-US" b="1" dirty="0"/>
              <a:t>折之優惠</a:t>
            </a:r>
            <a:endParaRPr lang="en-US" altLang="zh-TW" b="1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b="1" dirty="0"/>
              <a:t>生日賀禮贈點</a:t>
            </a:r>
            <a:r>
              <a:rPr lang="en-US" altLang="zh-TW" b="1" dirty="0"/>
              <a:t>150</a:t>
            </a:r>
            <a:r>
              <a:rPr lang="zh-TW" altLang="en-US" b="1" dirty="0"/>
              <a:t>點、當月消費點數兩倍計算</a:t>
            </a:r>
            <a:endParaRPr lang="en-US" altLang="zh-TW" b="1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b="1" dirty="0"/>
              <a:t>會員點數折抵消費、</a:t>
            </a:r>
            <a:r>
              <a:rPr lang="zh-TW" altLang="en-US" b="1" dirty="0" smtClean="0"/>
              <a:t>會</a:t>
            </a:r>
            <a:r>
              <a:rPr lang="zh-TW" altLang="en-US" b="1" dirty="0"/>
              <a:t>員</a:t>
            </a:r>
            <a:r>
              <a:rPr lang="zh-TW" altLang="en-US" b="1" dirty="0" smtClean="0"/>
              <a:t>點數</a:t>
            </a:r>
            <a:r>
              <a:rPr lang="zh-TW" altLang="en-US" b="1" dirty="0"/>
              <a:t>兌換力麗觀光專屬商品</a:t>
            </a:r>
            <a:endParaRPr lang="en-US" altLang="zh-TW" b="1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TW" altLang="en-US" b="1" dirty="0"/>
              <a:t>住房享免費延遲退房</a:t>
            </a:r>
            <a:r>
              <a:rPr lang="en-US" altLang="zh-TW" b="1" dirty="0"/>
              <a:t>(</a:t>
            </a:r>
            <a:r>
              <a:rPr lang="zh-TW" altLang="en-US" b="1" dirty="0"/>
              <a:t>視實際房況為主</a:t>
            </a:r>
            <a:r>
              <a:rPr lang="en-US" altLang="zh-TW" b="1" dirty="0"/>
              <a:t>)</a:t>
            </a:r>
          </a:p>
          <a:p>
            <a:pPr>
              <a:lnSpc>
                <a:spcPct val="150000"/>
              </a:lnSpc>
            </a:pPr>
            <a:endParaRPr lang="en-US" altLang="zh-TW" dirty="0"/>
          </a:p>
          <a:p>
            <a:pPr>
              <a:lnSpc>
                <a:spcPct val="150000"/>
              </a:lnSpc>
            </a:pPr>
            <a:r>
              <a:rPr lang="en-US" altLang="zh-TW" dirty="0"/>
              <a:t>※</a:t>
            </a:r>
            <a:r>
              <a:rPr lang="zh-TW" altLang="en-US" dirty="0"/>
              <a:t>詳細優惠內容參照會員申請手冊說明。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7406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11745</TotalTime>
  <Words>123</Words>
  <Application>Microsoft Office PowerPoint</Application>
  <PresentationFormat>寬螢幕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Microsoft YaHei UI</vt:lpstr>
      <vt:lpstr>微軟正黑體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力麗觀光飯店簡介</dc:title>
  <dc:creator>張敬廷</dc:creator>
  <cp:lastModifiedBy>黃尹萱</cp:lastModifiedBy>
  <cp:revision>481</cp:revision>
  <dcterms:modified xsi:type="dcterms:W3CDTF">2021-01-11T03:58:33Z</dcterms:modified>
</cp:coreProperties>
</file>